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Relationship Id="rId22" Type="http://schemas.openxmlformats.org/officeDocument/2006/relationships/image" Target="../media/image152.png"/><Relationship Id="rId23" Type="http://schemas.openxmlformats.org/officeDocument/2006/relationships/image" Target="../media/image15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Relationship Id="rId21" Type="http://schemas.openxmlformats.org/officeDocument/2006/relationships/image" Target="../media/image205.png"/><Relationship Id="rId22" Type="http://schemas.openxmlformats.org/officeDocument/2006/relationships/image" Target="../media/image206.png"/><Relationship Id="rId23" Type="http://schemas.openxmlformats.org/officeDocument/2006/relationships/image" Target="../media/image207.png"/><Relationship Id="rId24" Type="http://schemas.openxmlformats.org/officeDocument/2006/relationships/image" Target="../media/image208.png"/><Relationship Id="rId25" Type="http://schemas.openxmlformats.org/officeDocument/2006/relationships/image" Target="../media/image209.png"/><Relationship Id="rId26" Type="http://schemas.openxmlformats.org/officeDocument/2006/relationships/image" Target="../media/image2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23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Relationship Id="rId20" Type="http://schemas.openxmlformats.org/officeDocument/2006/relationships/image" Target="../media/image257.png"/><Relationship Id="rId21" Type="http://schemas.openxmlformats.org/officeDocument/2006/relationships/image" Target="../media/image258.png"/><Relationship Id="rId22" Type="http://schemas.openxmlformats.org/officeDocument/2006/relationships/image" Target="../media/image259.png"/><Relationship Id="rId23" Type="http://schemas.openxmlformats.org/officeDocument/2006/relationships/image" Target="../media/image260.png"/><Relationship Id="rId24" Type="http://schemas.openxmlformats.org/officeDocument/2006/relationships/image" Target="../media/image261.png"/><Relationship Id="rId25" Type="http://schemas.openxmlformats.org/officeDocument/2006/relationships/image" Target="../media/image262.png"/><Relationship Id="rId26" Type="http://schemas.openxmlformats.org/officeDocument/2006/relationships/image" Target="../media/image263.png"/><Relationship Id="rId27" Type="http://schemas.openxmlformats.org/officeDocument/2006/relationships/image" Target="../media/image264.png"/><Relationship Id="rId28" Type="http://schemas.openxmlformats.org/officeDocument/2006/relationships/image" Target="../media/image265.png"/><Relationship Id="rId29" Type="http://schemas.openxmlformats.org/officeDocument/2006/relationships/image" Target="../media/image266.png"/><Relationship Id="rId30" Type="http://schemas.openxmlformats.org/officeDocument/2006/relationships/image" Target="../media/image267.png"/><Relationship Id="rId31" Type="http://schemas.openxmlformats.org/officeDocument/2006/relationships/image" Target="../media/image26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Relationship Id="rId13" Type="http://schemas.openxmlformats.org/officeDocument/2006/relationships/image" Target="../media/image280.png"/><Relationship Id="rId14" Type="http://schemas.openxmlformats.org/officeDocument/2006/relationships/image" Target="../media/image281.png"/><Relationship Id="rId15" Type="http://schemas.openxmlformats.org/officeDocument/2006/relationships/image" Target="../media/image282.png"/><Relationship Id="rId16" Type="http://schemas.openxmlformats.org/officeDocument/2006/relationships/image" Target="../media/image283.png"/><Relationship Id="rId17" Type="http://schemas.openxmlformats.org/officeDocument/2006/relationships/image" Target="../media/image284.png"/><Relationship Id="rId18" Type="http://schemas.openxmlformats.org/officeDocument/2006/relationships/image" Target="../media/image285.png"/><Relationship Id="rId19" Type="http://schemas.openxmlformats.org/officeDocument/2006/relationships/image" Target="../media/image286.png"/><Relationship Id="rId20" Type="http://schemas.openxmlformats.org/officeDocument/2006/relationships/image" Target="../media/image287.png"/><Relationship Id="rId21" Type="http://schemas.openxmlformats.org/officeDocument/2006/relationships/image" Target="../media/image288.png"/><Relationship Id="rId22" Type="http://schemas.openxmlformats.org/officeDocument/2006/relationships/image" Target="../media/image289.png"/><Relationship Id="rId23" Type="http://schemas.openxmlformats.org/officeDocument/2006/relationships/image" Target="../media/image290.png"/><Relationship Id="rId24" Type="http://schemas.openxmlformats.org/officeDocument/2006/relationships/image" Target="../media/image291.png"/><Relationship Id="rId25" Type="http://schemas.openxmlformats.org/officeDocument/2006/relationships/image" Target="../media/image29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Relationship Id="rId17" Type="http://schemas.openxmlformats.org/officeDocument/2006/relationships/image" Target="../media/image323.png"/><Relationship Id="rId18" Type="http://schemas.openxmlformats.org/officeDocument/2006/relationships/image" Target="../media/image324.png"/><Relationship Id="rId19" Type="http://schemas.openxmlformats.org/officeDocument/2006/relationships/image" Target="../media/image325.png"/><Relationship Id="rId20" Type="http://schemas.openxmlformats.org/officeDocument/2006/relationships/image" Target="../media/image326.png"/><Relationship Id="rId21" Type="http://schemas.openxmlformats.org/officeDocument/2006/relationships/image" Target="../media/image327.png"/><Relationship Id="rId22" Type="http://schemas.openxmlformats.org/officeDocument/2006/relationships/image" Target="../media/image328.png"/><Relationship Id="rId23" Type="http://schemas.openxmlformats.org/officeDocument/2006/relationships/image" Target="../media/image329.png"/><Relationship Id="rId24" Type="http://schemas.openxmlformats.org/officeDocument/2006/relationships/image" Target="../media/image330.png"/><Relationship Id="rId25" Type="http://schemas.openxmlformats.org/officeDocument/2006/relationships/image" Target="../media/image331.png"/><Relationship Id="rId26" Type="http://schemas.openxmlformats.org/officeDocument/2006/relationships/image" Target="../media/image332.png"/><Relationship Id="rId27" Type="http://schemas.openxmlformats.org/officeDocument/2006/relationships/image" Target="../media/image333.png"/><Relationship Id="rId28" Type="http://schemas.openxmlformats.org/officeDocument/2006/relationships/image" Target="../media/image334.png"/><Relationship Id="rId29" Type="http://schemas.openxmlformats.org/officeDocument/2006/relationships/image" Target="../media/image335.png"/><Relationship Id="rId30" Type="http://schemas.openxmlformats.org/officeDocument/2006/relationships/image" Target="../media/image336.png"/><Relationship Id="rId31" Type="http://schemas.openxmlformats.org/officeDocument/2006/relationships/image" Target="../media/image337.png"/><Relationship Id="rId32" Type="http://schemas.openxmlformats.org/officeDocument/2006/relationships/image" Target="../media/image338.png"/><Relationship Id="rId33" Type="http://schemas.openxmlformats.org/officeDocument/2006/relationships/image" Target="../media/image339.png"/><Relationship Id="rId34" Type="http://schemas.openxmlformats.org/officeDocument/2006/relationships/image" Target="../media/image340.png"/><Relationship Id="rId35" Type="http://schemas.openxmlformats.org/officeDocument/2006/relationships/image" Target="../media/image341.png"/><Relationship Id="rId36" Type="http://schemas.openxmlformats.org/officeDocument/2006/relationships/image" Target="../media/image342.png"/><Relationship Id="rId37" Type="http://schemas.openxmlformats.org/officeDocument/2006/relationships/image" Target="../media/image343.png"/><Relationship Id="rId38" Type="http://schemas.openxmlformats.org/officeDocument/2006/relationships/image" Target="../media/image344.png"/><Relationship Id="rId39" Type="http://schemas.openxmlformats.org/officeDocument/2006/relationships/image" Target="../media/image345.png"/><Relationship Id="rId40" Type="http://schemas.openxmlformats.org/officeDocument/2006/relationships/image" Target="../media/image34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Relationship Id="rId18" Type="http://schemas.openxmlformats.org/officeDocument/2006/relationships/image" Target="../media/image363.png"/><Relationship Id="rId19" Type="http://schemas.openxmlformats.org/officeDocument/2006/relationships/image" Target="../media/image364.png"/><Relationship Id="rId20" Type="http://schemas.openxmlformats.org/officeDocument/2006/relationships/image" Target="../media/image365.png"/><Relationship Id="rId21" Type="http://schemas.openxmlformats.org/officeDocument/2006/relationships/image" Target="../media/image366.png"/><Relationship Id="rId22" Type="http://schemas.openxmlformats.org/officeDocument/2006/relationships/image" Target="../media/image367.png"/><Relationship Id="rId23" Type="http://schemas.openxmlformats.org/officeDocument/2006/relationships/image" Target="../media/image368.png"/><Relationship Id="rId24" Type="http://schemas.openxmlformats.org/officeDocument/2006/relationships/image" Target="../media/image369.png"/><Relationship Id="rId25" Type="http://schemas.openxmlformats.org/officeDocument/2006/relationships/image" Target="../media/image370.png"/><Relationship Id="rId26" Type="http://schemas.openxmlformats.org/officeDocument/2006/relationships/image" Target="../media/image371.png"/><Relationship Id="rId27" Type="http://schemas.openxmlformats.org/officeDocument/2006/relationships/image" Target="../media/image372.png"/><Relationship Id="rId28" Type="http://schemas.openxmlformats.org/officeDocument/2006/relationships/image" Target="../media/image373.png"/><Relationship Id="rId29" Type="http://schemas.openxmlformats.org/officeDocument/2006/relationships/image" Target="../media/image374.png"/><Relationship Id="rId30" Type="http://schemas.openxmlformats.org/officeDocument/2006/relationships/image" Target="../media/image375.png"/><Relationship Id="rId31" Type="http://schemas.openxmlformats.org/officeDocument/2006/relationships/image" Target="../media/image376.png"/><Relationship Id="rId32" Type="http://schemas.openxmlformats.org/officeDocument/2006/relationships/image" Target="../media/image377.png"/><Relationship Id="rId33" Type="http://schemas.openxmlformats.org/officeDocument/2006/relationships/image" Target="../media/image378.png"/><Relationship Id="rId34" Type="http://schemas.openxmlformats.org/officeDocument/2006/relationships/image" Target="../media/image379.png"/><Relationship Id="rId35" Type="http://schemas.openxmlformats.org/officeDocument/2006/relationships/image" Target="../media/image38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393.png"/><Relationship Id="rId15" Type="http://schemas.openxmlformats.org/officeDocument/2006/relationships/image" Target="../media/image394.png"/><Relationship Id="rId16" Type="http://schemas.openxmlformats.org/officeDocument/2006/relationships/image" Target="../media/image395.png"/><Relationship Id="rId17" Type="http://schemas.openxmlformats.org/officeDocument/2006/relationships/image" Target="../media/image396.png"/><Relationship Id="rId18" Type="http://schemas.openxmlformats.org/officeDocument/2006/relationships/image" Target="../media/image397.png"/><Relationship Id="rId19" Type="http://schemas.openxmlformats.org/officeDocument/2006/relationships/image" Target="../media/image398.png"/><Relationship Id="rId20" Type="http://schemas.openxmlformats.org/officeDocument/2006/relationships/image" Target="../media/image399.png"/><Relationship Id="rId21" Type="http://schemas.openxmlformats.org/officeDocument/2006/relationships/image" Target="../media/image400.png"/><Relationship Id="rId22" Type="http://schemas.openxmlformats.org/officeDocument/2006/relationships/image" Target="../media/image401.png"/><Relationship Id="rId23" Type="http://schemas.openxmlformats.org/officeDocument/2006/relationships/image" Target="../media/image402.png"/><Relationship Id="rId24" Type="http://schemas.openxmlformats.org/officeDocument/2006/relationships/image" Target="../media/image403.png"/><Relationship Id="rId25" Type="http://schemas.openxmlformats.org/officeDocument/2006/relationships/image" Target="../media/image404.png"/><Relationship Id="rId26" Type="http://schemas.openxmlformats.org/officeDocument/2006/relationships/image" Target="../media/image405.png"/><Relationship Id="rId27" Type="http://schemas.openxmlformats.org/officeDocument/2006/relationships/image" Target="../media/image406.png"/><Relationship Id="rId28" Type="http://schemas.openxmlformats.org/officeDocument/2006/relationships/image" Target="../media/image407.png"/><Relationship Id="rId29" Type="http://schemas.openxmlformats.org/officeDocument/2006/relationships/image" Target="../media/image408.png"/><Relationship Id="rId30" Type="http://schemas.openxmlformats.org/officeDocument/2006/relationships/image" Target="../media/image409.png"/><Relationship Id="rId31" Type="http://schemas.openxmlformats.org/officeDocument/2006/relationships/image" Target="../media/image410.png"/><Relationship Id="rId32" Type="http://schemas.openxmlformats.org/officeDocument/2006/relationships/image" Target="../media/image411.png"/><Relationship Id="rId33" Type="http://schemas.openxmlformats.org/officeDocument/2006/relationships/image" Target="../media/image412.png"/><Relationship Id="rId34" Type="http://schemas.openxmlformats.org/officeDocument/2006/relationships/image" Target="../media/image413.png"/><Relationship Id="rId35" Type="http://schemas.openxmlformats.org/officeDocument/2006/relationships/image" Target="../media/image414.png"/><Relationship Id="rId36" Type="http://schemas.openxmlformats.org/officeDocument/2006/relationships/image" Target="../media/image415.png"/><Relationship Id="rId37" Type="http://schemas.openxmlformats.org/officeDocument/2006/relationships/image" Target="../media/image416.png"/><Relationship Id="rId38" Type="http://schemas.openxmlformats.org/officeDocument/2006/relationships/image" Target="../media/image41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Relationship Id="rId16" Type="http://schemas.openxmlformats.org/officeDocument/2006/relationships/image" Target="../media/image432.png"/><Relationship Id="rId17" Type="http://schemas.openxmlformats.org/officeDocument/2006/relationships/image" Target="../media/image433.png"/><Relationship Id="rId18" Type="http://schemas.openxmlformats.org/officeDocument/2006/relationships/image" Target="../media/image434.png"/><Relationship Id="rId19" Type="http://schemas.openxmlformats.org/officeDocument/2006/relationships/image" Target="../media/image435.png"/><Relationship Id="rId20" Type="http://schemas.openxmlformats.org/officeDocument/2006/relationships/image" Target="../media/image436.png"/><Relationship Id="rId21" Type="http://schemas.openxmlformats.org/officeDocument/2006/relationships/image" Target="../media/image437.png"/><Relationship Id="rId22" Type="http://schemas.openxmlformats.org/officeDocument/2006/relationships/image" Target="../media/image4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Relationship Id="rId33" Type="http://schemas.openxmlformats.org/officeDocument/2006/relationships/image" Target="../media/image54.png"/><Relationship Id="rId34" Type="http://schemas.openxmlformats.org/officeDocument/2006/relationships/image" Target="../media/image55.png"/><Relationship Id="rId35" Type="http://schemas.openxmlformats.org/officeDocument/2006/relationships/image" Target="../media/image56.png"/><Relationship Id="rId36" Type="http://schemas.openxmlformats.org/officeDocument/2006/relationships/image" Target="../media/image57.png"/><Relationship Id="rId37" Type="http://schemas.openxmlformats.org/officeDocument/2006/relationships/image" Target="../media/image58.png"/><Relationship Id="rId38" Type="http://schemas.openxmlformats.org/officeDocument/2006/relationships/image" Target="../media/image59.png"/><Relationship Id="rId39" Type="http://schemas.openxmlformats.org/officeDocument/2006/relationships/image" Target="../media/image60.png"/><Relationship Id="rId40" Type="http://schemas.openxmlformats.org/officeDocument/2006/relationships/image" Target="../media/image61.png"/><Relationship Id="rId41" Type="http://schemas.openxmlformats.org/officeDocument/2006/relationships/image" Target="../media/image62.png"/><Relationship Id="rId42" Type="http://schemas.openxmlformats.org/officeDocument/2006/relationships/image" Target="../media/image63.png"/><Relationship Id="rId43" Type="http://schemas.openxmlformats.org/officeDocument/2006/relationships/image" Target="../media/image64.png"/><Relationship Id="rId44" Type="http://schemas.openxmlformats.org/officeDocument/2006/relationships/image" Target="../media/image65.png"/><Relationship Id="rId45" Type="http://schemas.openxmlformats.org/officeDocument/2006/relationships/image" Target="../media/image66.png"/><Relationship Id="rId46" Type="http://schemas.openxmlformats.org/officeDocument/2006/relationships/image" Target="../media/image67.png"/><Relationship Id="rId47" Type="http://schemas.openxmlformats.org/officeDocument/2006/relationships/image" Target="../media/image68.png"/><Relationship Id="rId48" Type="http://schemas.openxmlformats.org/officeDocument/2006/relationships/image" Target="../media/image69.png"/><Relationship Id="rId49" Type="http://schemas.openxmlformats.org/officeDocument/2006/relationships/image" Target="../media/image70.png"/><Relationship Id="rId50" Type="http://schemas.openxmlformats.org/officeDocument/2006/relationships/image" Target="../media/image71.png"/><Relationship Id="rId51" Type="http://schemas.openxmlformats.org/officeDocument/2006/relationships/image" Target="../media/image72.png"/><Relationship Id="rId52" Type="http://schemas.openxmlformats.org/officeDocument/2006/relationships/image" Target="../media/image73.png"/><Relationship Id="rId53" Type="http://schemas.openxmlformats.org/officeDocument/2006/relationships/image" Target="../media/image74.png"/><Relationship Id="rId54" Type="http://schemas.openxmlformats.org/officeDocument/2006/relationships/image" Target="../media/image75.png"/><Relationship Id="rId55" Type="http://schemas.openxmlformats.org/officeDocument/2006/relationships/image" Target="../media/image76.png"/><Relationship Id="rId56" Type="http://schemas.openxmlformats.org/officeDocument/2006/relationships/image" Target="../media/image77.png"/><Relationship Id="rId57" Type="http://schemas.openxmlformats.org/officeDocument/2006/relationships/image" Target="../media/image78.png"/><Relationship Id="rId58" Type="http://schemas.openxmlformats.org/officeDocument/2006/relationships/image" Target="../media/image79.png"/><Relationship Id="rId59" Type="http://schemas.openxmlformats.org/officeDocument/2006/relationships/image" Target="../media/image80.png"/><Relationship Id="rId60" Type="http://schemas.openxmlformats.org/officeDocument/2006/relationships/image" Target="../media/image81.png"/><Relationship Id="rId61" Type="http://schemas.openxmlformats.org/officeDocument/2006/relationships/image" Target="../media/image82.png"/><Relationship Id="rId62" Type="http://schemas.openxmlformats.org/officeDocument/2006/relationships/image" Target="../media/image83.png"/><Relationship Id="rId63" Type="http://schemas.openxmlformats.org/officeDocument/2006/relationships/image" Target="../media/image84.png"/><Relationship Id="rId64" Type="http://schemas.openxmlformats.org/officeDocument/2006/relationships/image" Target="../media/image8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66667" cy="9904762"/>
            <a:chOff x="209524" y="209524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9524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8693" y="5851789"/>
            <a:ext cx="10767493" cy="20272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914" y="9287618"/>
            <a:ext cx="6017488" cy="566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5862" y="7720001"/>
            <a:ext cx="5485443" cy="13503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9" y="350374"/>
            <a:ext cx="3927431" cy="8055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7884" y="3438095"/>
            <a:ext cx="4063610" cy="5484452"/>
            <a:chOff x="2067884" y="3438095"/>
            <a:chExt cx="4063610" cy="5484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9" y="727128"/>
              <a:ext cx="8127219" cy="109689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7884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5807" y="122123"/>
            <a:ext cx="3656631" cy="8055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9286" y="805469"/>
            <a:ext cx="2574815" cy="5065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7296" y="7873811"/>
            <a:ext cx="3057768" cy="7432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3809" y="7052712"/>
            <a:ext cx="772156" cy="653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1766" y="7684179"/>
            <a:ext cx="2855844" cy="43811"/>
            <a:chOff x="2671766" y="7684179"/>
            <a:chExt cx="2855844" cy="43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34862" y="3438095"/>
            <a:ext cx="4063610" cy="5484452"/>
            <a:chOff x="7134862" y="3438095"/>
            <a:chExt cx="4063610" cy="54844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03057" y="727128"/>
              <a:ext cx="8127219" cy="1096890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4862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84275" y="7873811"/>
            <a:ext cx="3057768" cy="7432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40787" y="7052712"/>
            <a:ext cx="819775" cy="653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38745" y="7684179"/>
            <a:ext cx="2855844" cy="43811"/>
            <a:chOff x="7738745" y="7684179"/>
            <a:chExt cx="2855844" cy="43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738745" y="7684179"/>
              <a:ext cx="2855844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6305" y="3438095"/>
            <a:ext cx="4063610" cy="5484452"/>
            <a:chOff x="12286305" y="3438095"/>
            <a:chExt cx="4063610" cy="54844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4501" y="727128"/>
              <a:ext cx="8127219" cy="1096890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86305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5718" y="7873811"/>
            <a:ext cx="3057768" cy="7432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92230" y="7052712"/>
            <a:ext cx="819775" cy="6536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90188" y="7684179"/>
            <a:ext cx="2855844" cy="43811"/>
            <a:chOff x="12890188" y="7684179"/>
            <a:chExt cx="2855844" cy="438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2890188" y="7684179"/>
              <a:ext cx="2855844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0407" y="3927581"/>
            <a:ext cx="4699198" cy="10091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8427" y="5789335"/>
            <a:ext cx="7862409" cy="22550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5666" y="7876786"/>
            <a:ext cx="5047175" cy="903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0417" y="1159690"/>
            <a:ext cx="204592" cy="198495"/>
            <a:chOff x="5900417" y="1159690"/>
            <a:chExt cx="204592" cy="19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0417" y="1159690"/>
              <a:ext cx="204592" cy="1984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11042" y="1045301"/>
            <a:ext cx="2260530" cy="4098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23476" y="1045301"/>
            <a:ext cx="997349" cy="4098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86930" y="1149120"/>
            <a:ext cx="196778" cy="196778"/>
            <a:chOff x="15586930" y="1149120"/>
            <a:chExt cx="196778" cy="1967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6930" y="1149120"/>
              <a:ext cx="196778" cy="196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96424" y="1159690"/>
            <a:ext cx="204592" cy="198495"/>
            <a:chOff x="13596424" y="1159690"/>
            <a:chExt cx="204592" cy="1984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96424" y="1159690"/>
              <a:ext cx="204592" cy="1984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7049" y="1045301"/>
            <a:ext cx="1268168" cy="4098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2434" y="5417166"/>
            <a:ext cx="712482" cy="68626"/>
            <a:chOff x="5642434" y="5417166"/>
            <a:chExt cx="712482" cy="686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642434" y="5417166"/>
              <a:ext cx="712482" cy="68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7884" y="3438095"/>
            <a:ext cx="4063610" cy="5484452"/>
            <a:chOff x="2067884" y="3438095"/>
            <a:chExt cx="4063610" cy="5484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9" y="727128"/>
              <a:ext cx="8127219" cy="109689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7884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11827" y="930062"/>
            <a:ext cx="1024682" cy="4747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266" y="931015"/>
            <a:ext cx="2540520" cy="4718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4927" y="2150765"/>
            <a:ext cx="4995689" cy="8030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0477" y="1744118"/>
            <a:ext cx="2921967" cy="5052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17296" y="7873811"/>
            <a:ext cx="3057768" cy="7432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73809" y="7052712"/>
            <a:ext cx="772156" cy="6536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71766" y="7684179"/>
            <a:ext cx="2855844" cy="43811"/>
            <a:chOff x="2671766" y="7684179"/>
            <a:chExt cx="2855844" cy="438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2671766" y="7684179"/>
              <a:ext cx="2855844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4862" y="3438095"/>
            <a:ext cx="4063610" cy="5484452"/>
            <a:chOff x="7134862" y="3438095"/>
            <a:chExt cx="4063610" cy="54844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03057" y="727128"/>
              <a:ext cx="8127219" cy="1096890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4862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84275" y="7873811"/>
            <a:ext cx="3057768" cy="7432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40787" y="7052712"/>
            <a:ext cx="819775" cy="6536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38745" y="7684179"/>
            <a:ext cx="2855844" cy="43811"/>
            <a:chOff x="7738745" y="7684179"/>
            <a:chExt cx="2855844" cy="438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7738745" y="7684179"/>
              <a:ext cx="2855844" cy="43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86305" y="3438095"/>
            <a:ext cx="4063610" cy="5484452"/>
            <a:chOff x="12286305" y="3438095"/>
            <a:chExt cx="4063610" cy="54844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54501" y="727128"/>
              <a:ext cx="8127219" cy="1096890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86305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35718" y="7873811"/>
            <a:ext cx="3057768" cy="7432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92230" y="7052712"/>
            <a:ext cx="819775" cy="6536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90188" y="7684179"/>
            <a:ext cx="2855844" cy="43811"/>
            <a:chOff x="12890188" y="7684179"/>
            <a:chExt cx="2855844" cy="438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0">
              <a:off x="12890188" y="7684179"/>
              <a:ext cx="2855844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7698"/>
            <a:ext cx="17866667" cy="9904762"/>
            <a:chOff x="209524" y="207698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7698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052" y="218280"/>
            <a:ext cx="17879610" cy="5686482"/>
            <a:chOff x="203052" y="218280"/>
            <a:chExt cx="17879610" cy="56864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52" y="218280"/>
              <a:ext cx="17879610" cy="568648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1827" y="930062"/>
            <a:ext cx="1024682" cy="4747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5266" y="931015"/>
            <a:ext cx="2540520" cy="4718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6191" y="8280251"/>
            <a:ext cx="11489006" cy="7944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4927" y="6896331"/>
            <a:ext cx="4995689" cy="80301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0477" y="6489685"/>
            <a:ext cx="2921967" cy="505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09524" y="7866667"/>
            <a:ext cx="13266667" cy="43811"/>
            <a:chOff x="2509524" y="7866667"/>
            <a:chExt cx="13266667" cy="43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509524" y="7866667"/>
              <a:ext cx="13266667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7698"/>
            <a:ext cx="17866667" cy="9904762"/>
            <a:chOff x="209524" y="207698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7698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3334" y="6072722"/>
            <a:ext cx="5765482" cy="4287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78209" y="7785939"/>
            <a:ext cx="246732" cy="252156"/>
            <a:chOff x="3378209" y="7785939"/>
            <a:chExt cx="246732" cy="2521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209" y="7785939"/>
              <a:ext cx="246732" cy="25215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11827" y="930062"/>
            <a:ext cx="1024682" cy="4747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266" y="931015"/>
            <a:ext cx="2540520" cy="4718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62948" y="6621944"/>
            <a:ext cx="4718650" cy="43811"/>
            <a:chOff x="-262948" y="6621944"/>
            <a:chExt cx="4718650" cy="438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-262948" y="6621944"/>
              <a:ext cx="4718650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77910" y="5148684"/>
            <a:ext cx="286313" cy="272228"/>
            <a:chOff x="3377910" y="5148684"/>
            <a:chExt cx="286313" cy="272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7910" y="5148684"/>
              <a:ext cx="286313" cy="27222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31020" y="5036653"/>
            <a:ext cx="2750462" cy="5250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98488" y="4284525"/>
            <a:ext cx="2105035" cy="2105035"/>
            <a:chOff x="3998488" y="4284525"/>
            <a:chExt cx="2105035" cy="21050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98488" y="4284525"/>
              <a:ext cx="2105035" cy="21050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39592" y="5599502"/>
            <a:ext cx="8755949" cy="4291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75781" y="4301732"/>
            <a:ext cx="1745192" cy="417721"/>
            <a:chOff x="6675781" y="4301732"/>
            <a:chExt cx="1745192" cy="4177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5781" y="4301732"/>
              <a:ext cx="1745192" cy="4177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52382" y="4296475"/>
            <a:ext cx="1169730" cy="5006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998488" y="6885442"/>
            <a:ext cx="2105035" cy="2105035"/>
            <a:chOff x="3998488" y="6885442"/>
            <a:chExt cx="2105035" cy="21050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8488" y="6885442"/>
              <a:ext cx="2105035" cy="21050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31020" y="7629886"/>
            <a:ext cx="2750462" cy="5250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39592" y="8183211"/>
            <a:ext cx="9172844" cy="4386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75781" y="6885442"/>
            <a:ext cx="1745192" cy="417721"/>
            <a:chOff x="6675781" y="6885442"/>
            <a:chExt cx="1745192" cy="41772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75781" y="6885442"/>
              <a:ext cx="1745192" cy="41772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48581" y="6880184"/>
            <a:ext cx="1273501" cy="50066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53334" y="8683163"/>
            <a:ext cx="3328321" cy="4287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05250" y="2474574"/>
            <a:ext cx="4188660" cy="80301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67890" y="2048880"/>
            <a:ext cx="1246662" cy="5858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7698"/>
            <a:ext cx="17866667" cy="9904762"/>
            <a:chOff x="209524" y="207698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7698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78209" y="2545509"/>
            <a:ext cx="246732" cy="252156"/>
            <a:chOff x="3378209" y="2545509"/>
            <a:chExt cx="246732" cy="2521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8209" y="2545509"/>
              <a:ext cx="246732" cy="2521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8209" y="5142857"/>
            <a:ext cx="286313" cy="272228"/>
            <a:chOff x="3378209" y="5142857"/>
            <a:chExt cx="286313" cy="2722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8209" y="5142857"/>
              <a:ext cx="286313" cy="2722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3334" y="3444151"/>
            <a:ext cx="5765482" cy="4287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557210" y="5314984"/>
            <a:ext cx="7307174" cy="43811"/>
            <a:chOff x="-1557210" y="5314984"/>
            <a:chExt cx="7307174" cy="438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557210" y="5314984"/>
              <a:ext cx="7307174" cy="438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31020" y="2408081"/>
            <a:ext cx="2750681" cy="5263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98488" y="1655954"/>
            <a:ext cx="2105035" cy="2105035"/>
            <a:chOff x="3998488" y="1655954"/>
            <a:chExt cx="2105035" cy="2105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8488" y="1655954"/>
              <a:ext cx="2105035" cy="21050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39592" y="2970930"/>
            <a:ext cx="9174073" cy="42496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675781" y="1673161"/>
            <a:ext cx="1745192" cy="417721"/>
            <a:chOff x="6675781" y="1673161"/>
            <a:chExt cx="1745192" cy="417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5781" y="1673161"/>
              <a:ext cx="1745192" cy="4177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90477" y="1653532"/>
            <a:ext cx="1131558" cy="5301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98488" y="4256870"/>
            <a:ext cx="2105035" cy="2105035"/>
            <a:chOff x="3998488" y="4256870"/>
            <a:chExt cx="2105035" cy="21050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98488" y="4256870"/>
              <a:ext cx="2105035" cy="21050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31020" y="5001314"/>
            <a:ext cx="2750681" cy="52630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9592" y="5554640"/>
            <a:ext cx="8757282" cy="4154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75781" y="4256870"/>
            <a:ext cx="1745192" cy="417721"/>
            <a:chOff x="6675781" y="4256870"/>
            <a:chExt cx="1745192" cy="4177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75781" y="4256870"/>
              <a:ext cx="1745192" cy="41772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48581" y="4237242"/>
            <a:ext cx="1273434" cy="5301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53334" y="6054592"/>
            <a:ext cx="3328321" cy="4287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78209" y="7789386"/>
            <a:ext cx="246732" cy="252156"/>
            <a:chOff x="3378209" y="7789386"/>
            <a:chExt cx="246732" cy="2521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78209" y="7789386"/>
              <a:ext cx="246732" cy="2521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98488" y="6888889"/>
            <a:ext cx="2105035" cy="2105035"/>
            <a:chOff x="3998488" y="6888889"/>
            <a:chExt cx="2105035" cy="21050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98488" y="6888889"/>
              <a:ext cx="2105035" cy="210503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31020" y="7633333"/>
            <a:ext cx="2750681" cy="5263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639592" y="8186658"/>
            <a:ext cx="8757282" cy="41544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675781" y="6888889"/>
            <a:ext cx="1745192" cy="417721"/>
            <a:chOff x="6675781" y="6888889"/>
            <a:chExt cx="1745192" cy="4177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75781" y="6888889"/>
              <a:ext cx="1745192" cy="41772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52382" y="6869260"/>
            <a:ext cx="1212044" cy="53010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53334" y="8686610"/>
            <a:ext cx="3328321" cy="42871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211827" y="916215"/>
            <a:ext cx="1024606" cy="5009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8191046"/>
            <a:ext cx="7276190" cy="43811"/>
            <a:chOff x="9257143" y="8191046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57143" y="819104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143" y="8974381"/>
            <a:ext cx="7276190" cy="43811"/>
            <a:chOff x="9257143" y="8974381"/>
            <a:chExt cx="7276190" cy="43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257143" y="897438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3744" y="7674174"/>
            <a:ext cx="286313" cy="272228"/>
            <a:chOff x="9423744" y="7674174"/>
            <a:chExt cx="286313" cy="272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3744" y="767417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7964" y="8449101"/>
            <a:ext cx="286313" cy="272228"/>
            <a:chOff x="9437964" y="8449101"/>
            <a:chExt cx="286313" cy="2722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7964" y="8449101"/>
              <a:ext cx="286313" cy="2722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96916" y="6793363"/>
            <a:ext cx="4717529" cy="5057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6916" y="7558766"/>
            <a:ext cx="4717529" cy="5057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96916" y="8333692"/>
            <a:ext cx="4717529" cy="50577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98115" y="2700491"/>
            <a:ext cx="3238484" cy="17109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17079" y="3937398"/>
            <a:ext cx="5143675" cy="14839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47315" y="909305"/>
            <a:ext cx="2054299" cy="20311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01587" y="3454939"/>
            <a:ext cx="13269841" cy="720274"/>
            <a:chOff x="2501587" y="3454939"/>
            <a:chExt cx="13269841" cy="720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587" y="3454939"/>
              <a:ext cx="13269841" cy="720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207698"/>
            <a:ext cx="17866667" cy="9904762"/>
            <a:chOff x="209524" y="207698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207698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1827" y="916224"/>
            <a:ext cx="1024606" cy="500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5266" y="931015"/>
            <a:ext cx="2541882" cy="4715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24927" y="2150765"/>
            <a:ext cx="4995631" cy="8055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0477" y="1744118"/>
            <a:ext cx="2921967" cy="5065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148051" y="1230028"/>
            <a:ext cx="26581816" cy="88996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09524" y="8837618"/>
            <a:ext cx="8519048" cy="43811"/>
            <a:chOff x="2509524" y="8837618"/>
            <a:chExt cx="8519048" cy="43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2509524" y="8837618"/>
              <a:ext cx="8519048" cy="438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59049" y="8612693"/>
            <a:ext cx="5403377" cy="5077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63492" y="4891519"/>
            <a:ext cx="13346032" cy="797370"/>
            <a:chOff x="2463492" y="4891519"/>
            <a:chExt cx="13346032" cy="7973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63492" y="4891519"/>
              <a:ext cx="13346032" cy="7973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48739" y="5133333"/>
            <a:ext cx="286313" cy="272228"/>
            <a:chOff x="2948739" y="5133333"/>
            <a:chExt cx="286313" cy="2722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8739" y="5133333"/>
              <a:ext cx="286313" cy="272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42726" y="2628443"/>
            <a:ext cx="7292194" cy="6260446"/>
            <a:chOff x="9342726" y="2628443"/>
            <a:chExt cx="7292194" cy="62604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2726" y="2628443"/>
              <a:ext cx="7292194" cy="62604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1827" y="916224"/>
            <a:ext cx="1024606" cy="500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5266" y="931015"/>
            <a:ext cx="2541882" cy="4715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78348" y="2704997"/>
            <a:ext cx="1043786" cy="5065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24623" y="996733"/>
            <a:ext cx="12928401" cy="98307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82941" y="5997596"/>
            <a:ext cx="3594247" cy="552381"/>
            <a:chOff x="9782941" y="5997596"/>
            <a:chExt cx="3594247" cy="5523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2941" y="5997596"/>
              <a:ext cx="3594247" cy="552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82941" y="8147379"/>
            <a:ext cx="1760192" cy="96000"/>
            <a:chOff x="9782941" y="8147379"/>
            <a:chExt cx="1760192" cy="96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82941" y="8147379"/>
              <a:ext cx="1760192" cy="960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80363" y="7302462"/>
            <a:ext cx="1544388" cy="96000"/>
            <a:chOff x="14580363" y="7302462"/>
            <a:chExt cx="1544388" cy="96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4580363" y="7302462"/>
              <a:ext cx="1544388" cy="96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40680" y="5160437"/>
            <a:ext cx="2526984" cy="552381"/>
            <a:chOff x="13640680" y="5160437"/>
            <a:chExt cx="2526984" cy="5523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40680" y="5160437"/>
              <a:ext cx="2526984" cy="552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41275" y="5984798"/>
            <a:ext cx="706356" cy="566229"/>
            <a:chOff x="11741275" y="5984798"/>
            <a:chExt cx="706356" cy="5662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41275" y="5984798"/>
              <a:ext cx="706356" cy="56622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72176" y="7413737"/>
            <a:ext cx="602378" cy="3445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69074" y="8253313"/>
            <a:ext cx="601245" cy="28197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19887" y="6556594"/>
            <a:ext cx="873940" cy="3445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21911" y="4042729"/>
            <a:ext cx="1858291" cy="49552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02229" y="4712779"/>
            <a:ext cx="5112577" cy="9048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118324" y="4130029"/>
            <a:ext cx="286313" cy="272228"/>
            <a:chOff x="2118324" y="4130029"/>
            <a:chExt cx="286313" cy="27222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18324" y="4130029"/>
              <a:ext cx="286313" cy="2722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32901" y="4110981"/>
            <a:ext cx="2402296" cy="338757"/>
            <a:chOff x="4632901" y="4110981"/>
            <a:chExt cx="2402296" cy="3387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2901" y="4110981"/>
              <a:ext cx="2402296" cy="33875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65574" y="4105529"/>
            <a:ext cx="2046813" cy="41541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21911" y="6901788"/>
            <a:ext cx="1858291" cy="49552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02229" y="7571838"/>
            <a:ext cx="5112577" cy="90485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118324" y="6989087"/>
            <a:ext cx="286313" cy="272228"/>
            <a:chOff x="2118324" y="6989087"/>
            <a:chExt cx="286313" cy="27222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18324" y="6989087"/>
              <a:ext cx="286313" cy="2722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32901" y="6970040"/>
            <a:ext cx="2402296" cy="338757"/>
            <a:chOff x="4632901" y="6970040"/>
            <a:chExt cx="2402296" cy="33875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32901" y="6970040"/>
              <a:ext cx="2402296" cy="33875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765574" y="6964588"/>
            <a:ext cx="2046813" cy="41541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631435" y="5701161"/>
            <a:ext cx="3943673" cy="42871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631435" y="8530782"/>
            <a:ext cx="3943673" cy="42871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005250" y="2474574"/>
            <a:ext cx="4188765" cy="80557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067890" y="2048880"/>
            <a:ext cx="2403205" cy="5636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7409524" cy="9879497"/>
            <a:chOff x="209524" y="190476"/>
            <a:chExt cx="7409524" cy="9879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76"/>
              <a:ext cx="7409524" cy="9879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89356" y="1463722"/>
            <a:ext cx="3533243" cy="55119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16698" y="80332"/>
            <a:ext cx="2270439" cy="16642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36973" y="1970286"/>
            <a:ext cx="7276190" cy="43811"/>
            <a:chOff x="9036973" y="1970286"/>
            <a:chExt cx="7276190" cy="438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036973" y="197028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4579" y="2533887"/>
            <a:ext cx="7276190" cy="43811"/>
            <a:chOff x="9064579" y="2533887"/>
            <a:chExt cx="7276190" cy="43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064579" y="2533887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36973" y="3078676"/>
            <a:ext cx="7276190" cy="43811"/>
            <a:chOff x="9036973" y="3078676"/>
            <a:chExt cx="7276190" cy="43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036973" y="307867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36973" y="3610966"/>
            <a:ext cx="7276190" cy="43811"/>
            <a:chOff x="9036973" y="3610966"/>
            <a:chExt cx="7276190" cy="438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036973" y="361096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36973" y="4174567"/>
            <a:ext cx="7276190" cy="43811"/>
            <a:chOff x="9036973" y="4174567"/>
            <a:chExt cx="7276190" cy="438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036973" y="4174567"/>
              <a:ext cx="7276190" cy="43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36973" y="4688845"/>
            <a:ext cx="7276190" cy="43811"/>
            <a:chOff x="9036973" y="4688845"/>
            <a:chExt cx="7276190" cy="438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9036973" y="4688845"/>
              <a:ext cx="7276190" cy="438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36973" y="5287892"/>
            <a:ext cx="7276190" cy="43811"/>
            <a:chOff x="9036973" y="5287892"/>
            <a:chExt cx="7276190" cy="438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036973" y="5287892"/>
              <a:ext cx="7276190" cy="438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36973" y="5820182"/>
            <a:ext cx="7276190" cy="43811"/>
            <a:chOff x="9036973" y="5820182"/>
            <a:chExt cx="7276190" cy="438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036973" y="5820182"/>
              <a:ext cx="7276190" cy="438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36973" y="6321160"/>
            <a:ext cx="7276190" cy="43811"/>
            <a:chOff x="9036973" y="6321160"/>
            <a:chExt cx="7276190" cy="438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9036973" y="6321160"/>
              <a:ext cx="7276190" cy="438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36973" y="6837794"/>
            <a:ext cx="7276190" cy="43811"/>
            <a:chOff x="9036973" y="6837794"/>
            <a:chExt cx="7276190" cy="438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9036973" y="6837794"/>
              <a:ext cx="7276190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1827" y="916224"/>
            <a:ext cx="1024606" cy="500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266" y="931015"/>
            <a:ext cx="2541882" cy="471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4927" y="2150765"/>
            <a:ext cx="4995631" cy="8055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0477" y="1744118"/>
            <a:ext cx="2921967" cy="5065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363810" y="1068321"/>
            <a:ext cx="27013333" cy="94229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39678" y="3673871"/>
            <a:ext cx="417315" cy="389077"/>
            <a:chOff x="6339678" y="3673871"/>
            <a:chExt cx="417315" cy="3890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39678" y="3673871"/>
              <a:ext cx="417315" cy="3890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86221" y="3750633"/>
            <a:ext cx="409960" cy="296837"/>
            <a:chOff x="12586221" y="3750633"/>
            <a:chExt cx="409960" cy="2968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6221" y="3750633"/>
              <a:ext cx="409960" cy="2968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42855" y="3667205"/>
            <a:ext cx="366325" cy="409960"/>
            <a:chOff x="14642855" y="3667205"/>
            <a:chExt cx="366325" cy="4099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42855" y="3667205"/>
              <a:ext cx="366325" cy="4099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82757" y="3637189"/>
            <a:ext cx="365982" cy="423768"/>
            <a:chOff x="10582757" y="3637189"/>
            <a:chExt cx="365982" cy="4237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82757" y="3637189"/>
              <a:ext cx="365982" cy="4237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6594" y="3689297"/>
            <a:ext cx="486283" cy="423759"/>
            <a:chOff x="8436594" y="3689297"/>
            <a:chExt cx="486283" cy="4237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36594" y="3689297"/>
              <a:ext cx="486283" cy="423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18424" y="3718648"/>
            <a:ext cx="503665" cy="364685"/>
            <a:chOff x="3718424" y="3718648"/>
            <a:chExt cx="503665" cy="3646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18424" y="3718648"/>
              <a:ext cx="503665" cy="364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43274" y="5038095"/>
            <a:ext cx="286313" cy="272228"/>
            <a:chOff x="6443274" y="5038095"/>
            <a:chExt cx="286313" cy="2722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43274" y="5038095"/>
              <a:ext cx="286313" cy="2722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36579" y="5894099"/>
            <a:ext cx="286313" cy="272228"/>
            <a:chOff x="8536579" y="5894099"/>
            <a:chExt cx="286313" cy="27222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36579" y="5894099"/>
              <a:ext cx="286313" cy="2722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36579" y="6775851"/>
            <a:ext cx="286313" cy="272228"/>
            <a:chOff x="8536579" y="6775851"/>
            <a:chExt cx="286313" cy="27222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6579" y="6775851"/>
              <a:ext cx="286313" cy="2722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50654" y="7561511"/>
            <a:ext cx="286313" cy="272228"/>
            <a:chOff x="10650654" y="7561511"/>
            <a:chExt cx="286313" cy="27222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50654" y="7561511"/>
              <a:ext cx="286313" cy="272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82757" y="5057143"/>
            <a:ext cx="286313" cy="272228"/>
            <a:chOff x="10582757" y="5057143"/>
            <a:chExt cx="286313" cy="27222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82757" y="5057143"/>
              <a:ext cx="286313" cy="27222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648044" y="6775851"/>
            <a:ext cx="286313" cy="272228"/>
            <a:chOff x="12648044" y="6775851"/>
            <a:chExt cx="286313" cy="27222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648044" y="6775851"/>
              <a:ext cx="286313" cy="27222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16518" y="5057143"/>
            <a:ext cx="286313" cy="272228"/>
            <a:chOff x="14716518" y="5057143"/>
            <a:chExt cx="286313" cy="27222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16518" y="5057143"/>
              <a:ext cx="286313" cy="27222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682861" y="7561511"/>
            <a:ext cx="286313" cy="272228"/>
            <a:chOff x="14682861" y="7561511"/>
            <a:chExt cx="286313" cy="27222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682861" y="7561511"/>
              <a:ext cx="286313" cy="27222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389524" y="8135560"/>
            <a:ext cx="13521587" cy="800526"/>
            <a:chOff x="2389524" y="8135560"/>
            <a:chExt cx="13521587" cy="80052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2389524" y="8135560"/>
              <a:ext cx="13521587" cy="800526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74938" y="8319256"/>
            <a:ext cx="7376244" cy="4238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8191046"/>
            <a:ext cx="7276190" cy="43811"/>
            <a:chOff x="9257143" y="8191046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57143" y="8191046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7143" y="8974381"/>
            <a:ext cx="7276190" cy="43811"/>
            <a:chOff x="9257143" y="8974381"/>
            <a:chExt cx="7276190" cy="43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257143" y="897438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23744" y="7674174"/>
            <a:ext cx="286313" cy="272228"/>
            <a:chOff x="9423744" y="7674174"/>
            <a:chExt cx="286313" cy="272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3744" y="7674174"/>
              <a:ext cx="286313" cy="2722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7964" y="8449101"/>
            <a:ext cx="286313" cy="272228"/>
            <a:chOff x="9437964" y="8449101"/>
            <a:chExt cx="286313" cy="2722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7964" y="8449101"/>
              <a:ext cx="286313" cy="2722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96916" y="6793363"/>
            <a:ext cx="4717529" cy="5057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6916" y="7558766"/>
            <a:ext cx="4717529" cy="5057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96916" y="8333692"/>
            <a:ext cx="4717529" cy="50577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98115" y="2700491"/>
            <a:ext cx="3238484" cy="17109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17079" y="3937398"/>
            <a:ext cx="5143675" cy="148390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47315" y="909305"/>
            <a:ext cx="2054299" cy="20311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127" y="190476"/>
            <a:ext cx="17866667" cy="9904762"/>
            <a:chOff x="184127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4127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42834" y="2634540"/>
            <a:ext cx="1510431" cy="1773524"/>
            <a:chOff x="11342834" y="2634540"/>
            <a:chExt cx="1510431" cy="1773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06021" y="3024007"/>
              <a:ext cx="1384057" cy="1384057"/>
              <a:chOff x="11406021" y="3024007"/>
              <a:chExt cx="1384057" cy="13840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06021" y="3024007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3179" y="2604885"/>
              <a:ext cx="1352906" cy="3507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61497" y="2634540"/>
            <a:ext cx="1510431" cy="1773524"/>
            <a:chOff x="13361497" y="2634540"/>
            <a:chExt cx="1510431" cy="1773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424684" y="3024007"/>
              <a:ext cx="1384057" cy="1384057"/>
              <a:chOff x="13424684" y="3024007"/>
              <a:chExt cx="1384057" cy="13840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24684" y="3024007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1842" y="2604885"/>
              <a:ext cx="1352906" cy="3507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42834" y="7116249"/>
            <a:ext cx="1510431" cy="1791267"/>
            <a:chOff x="11342834" y="7116249"/>
            <a:chExt cx="1510431" cy="179126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06021" y="7116249"/>
              <a:ext cx="1384057" cy="1384057"/>
              <a:chOff x="11406021" y="7116249"/>
              <a:chExt cx="1384057" cy="13840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406021" y="7116249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13179" y="8601079"/>
              <a:ext cx="1352906" cy="3507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61497" y="7116249"/>
            <a:ext cx="1510431" cy="1791267"/>
            <a:chOff x="13361497" y="7116249"/>
            <a:chExt cx="1510431" cy="17912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424684" y="7116249"/>
              <a:ext cx="1384057" cy="1384057"/>
              <a:chOff x="13424684" y="7116249"/>
              <a:chExt cx="1384057" cy="13840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24684" y="7116249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31842" y="8601079"/>
              <a:ext cx="1352906" cy="3507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70901" y="5093907"/>
            <a:ext cx="1510431" cy="1788935"/>
            <a:chOff x="14570901" y="5093907"/>
            <a:chExt cx="1510431" cy="178893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634088" y="5093907"/>
              <a:ext cx="1384057" cy="1384057"/>
              <a:chOff x="14634088" y="5093907"/>
              <a:chExt cx="1384057" cy="138405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34088" y="5093907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41246" y="6576406"/>
              <a:ext cx="1352906" cy="3507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33430" y="5088810"/>
            <a:ext cx="1510431" cy="1788935"/>
            <a:chOff x="10133430" y="5088810"/>
            <a:chExt cx="1510431" cy="178893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196617" y="5088810"/>
              <a:ext cx="1384057" cy="1384057"/>
              <a:chOff x="10196617" y="5088810"/>
              <a:chExt cx="1384057" cy="138405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196617" y="5088810"/>
                <a:ext cx="1384057" cy="138405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3775" y="6571309"/>
              <a:ext cx="1352906" cy="3507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62614" y="3496531"/>
            <a:ext cx="470872" cy="439010"/>
            <a:chOff x="11862614" y="3496531"/>
            <a:chExt cx="470872" cy="4390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62614" y="3496531"/>
              <a:ext cx="470872" cy="4390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85426" y="3548570"/>
            <a:ext cx="462573" cy="334932"/>
            <a:chOff x="13885426" y="3548570"/>
            <a:chExt cx="462573" cy="3349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85426" y="3548570"/>
              <a:ext cx="462573" cy="33493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891381" y="7570428"/>
            <a:ext cx="413338" cy="462573"/>
            <a:chOff x="11891381" y="7570428"/>
            <a:chExt cx="413338" cy="46257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91381" y="7570428"/>
              <a:ext cx="413338" cy="46257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60287" y="7541729"/>
            <a:ext cx="512852" cy="460423"/>
            <a:chOff x="13860287" y="7541729"/>
            <a:chExt cx="512852" cy="46042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860287" y="7541729"/>
              <a:ext cx="512852" cy="46042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11827" y="916224"/>
            <a:ext cx="1024606" cy="50096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15266" y="931015"/>
            <a:ext cx="2541882" cy="47150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173324" y="4764976"/>
            <a:ext cx="1868114" cy="1868114"/>
            <a:chOff x="12173324" y="4764976"/>
            <a:chExt cx="1868114" cy="18681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173324" y="4764976"/>
              <a:ext cx="1868114" cy="1868114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05250" y="2474574"/>
            <a:ext cx="4188765" cy="80557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067890" y="2048880"/>
            <a:ext cx="2212862" cy="50651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69795" y="4365302"/>
            <a:ext cx="1858291" cy="49552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075509" y="4905206"/>
            <a:ext cx="5601834" cy="1244549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069795" y="6827778"/>
            <a:ext cx="1858291" cy="49552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075509" y="7367681"/>
            <a:ext cx="5582787" cy="124455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011905" y="7827148"/>
            <a:ext cx="4345238" cy="321429"/>
            <a:chOff x="2011905" y="7827148"/>
            <a:chExt cx="4345238" cy="32142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11905" y="7827148"/>
              <a:ext cx="4345238" cy="321429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316950" y="5256644"/>
            <a:ext cx="1459176" cy="41298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486429" y="6771062"/>
            <a:ext cx="1241905" cy="362984"/>
            <a:chOff x="12486429" y="6771062"/>
            <a:chExt cx="1241905" cy="362984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3414363" y="6870146"/>
              <a:ext cx="323470" cy="164817"/>
              <a:chOff x="13414363" y="6870146"/>
              <a:chExt cx="323470" cy="16481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3600000">
                <a:off x="13414363" y="6870146"/>
                <a:ext cx="323470" cy="16481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473386" y="6870146"/>
              <a:ext cx="323470" cy="164817"/>
              <a:chOff x="12473386" y="6870146"/>
              <a:chExt cx="323470" cy="164817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7080000">
                <a:off x="12473386" y="6870146"/>
                <a:ext cx="323470" cy="164817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2486429" y="4363102"/>
            <a:ext cx="1241905" cy="362984"/>
            <a:chOff x="12486429" y="4363102"/>
            <a:chExt cx="1241905" cy="36298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3417906" y="4462185"/>
              <a:ext cx="323470" cy="164817"/>
              <a:chOff x="13417906" y="4462185"/>
              <a:chExt cx="323470" cy="16481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14520000">
                <a:off x="13417906" y="4462185"/>
                <a:ext cx="323470" cy="16481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2475181" y="4462185"/>
              <a:ext cx="323470" cy="164817"/>
              <a:chOff x="12475181" y="4462185"/>
              <a:chExt cx="323470" cy="164817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7140000">
                <a:off x="12475181" y="4462185"/>
                <a:ext cx="323470" cy="164817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1690557" y="5699033"/>
            <a:ext cx="323470" cy="164817"/>
            <a:chOff x="11690557" y="5699033"/>
            <a:chExt cx="323470" cy="16481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0800000">
              <a:off x="11690557" y="5699033"/>
              <a:ext cx="323470" cy="16481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184027" y="5699033"/>
            <a:ext cx="323470" cy="164817"/>
            <a:chOff x="14184027" y="5699033"/>
            <a:chExt cx="323470" cy="16481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0800000">
              <a:off x="14184027" y="5699033"/>
              <a:ext cx="323470" cy="164817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442965" y="5633399"/>
            <a:ext cx="1270150" cy="593435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5116115" y="5526062"/>
            <a:ext cx="412951" cy="478153"/>
            <a:chOff x="15116115" y="5526062"/>
            <a:chExt cx="412951" cy="47815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116115" y="5526062"/>
              <a:ext cx="412951" cy="47815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625048" y="5539500"/>
            <a:ext cx="548692" cy="478143"/>
            <a:chOff x="10625048" y="5539500"/>
            <a:chExt cx="548692" cy="478143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625048" y="5539500"/>
              <a:ext cx="548692" cy="478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127" y="190476"/>
            <a:ext cx="17866667" cy="9904762"/>
            <a:chOff x="184127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4127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1827" y="916215"/>
            <a:ext cx="1024606" cy="500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266" y="931015"/>
            <a:ext cx="2541882" cy="471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95807" y="2150765"/>
            <a:ext cx="4995622" cy="80557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59287" y="1744118"/>
            <a:ext cx="2921967" cy="5065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58425" y="3771429"/>
            <a:ext cx="3295872" cy="3922150"/>
            <a:chOff x="1758425" y="3771429"/>
            <a:chExt cx="3295872" cy="39221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416" y="1828281"/>
              <a:ext cx="6591744" cy="784430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8425" y="3771429"/>
              <a:ext cx="3295872" cy="3922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21632" y="3457143"/>
            <a:ext cx="628571" cy="628571"/>
            <a:chOff x="3121632" y="3457143"/>
            <a:chExt cx="628571" cy="6285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21632" y="3457143"/>
              <a:ext cx="628571" cy="628571"/>
              <a:chOff x="3121632" y="3457143"/>
              <a:chExt cx="628571" cy="62857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21632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4371" y="3519188"/>
              <a:ext cx="576380" cy="6117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70863" y="4291257"/>
            <a:ext cx="1931796" cy="5182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57473" y="4794421"/>
            <a:ext cx="2783721" cy="7417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82756" y="3771429"/>
            <a:ext cx="3295872" cy="3922150"/>
            <a:chOff x="5582756" y="3771429"/>
            <a:chExt cx="3295872" cy="39221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2747" y="1828281"/>
              <a:ext cx="6591744" cy="784430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82756" y="3771429"/>
              <a:ext cx="3295872" cy="39221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25930" y="3457143"/>
            <a:ext cx="628571" cy="628571"/>
            <a:chOff x="6925930" y="3457143"/>
            <a:chExt cx="628571" cy="6285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925930" y="3457143"/>
              <a:ext cx="628571" cy="628571"/>
              <a:chOff x="6925930" y="3457143"/>
              <a:chExt cx="628571" cy="62857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25930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70566" y="3509664"/>
              <a:ext cx="576380" cy="61179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07269" y="4291257"/>
            <a:ext cx="1931796" cy="5182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91328" y="4794421"/>
            <a:ext cx="2783721" cy="74176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07086" y="3771429"/>
            <a:ext cx="3295872" cy="3922150"/>
            <a:chOff x="9407086" y="3771429"/>
            <a:chExt cx="3295872" cy="39221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77077" y="1828281"/>
              <a:ext cx="6591744" cy="7844300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07086" y="3771429"/>
              <a:ext cx="3295872" cy="39221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08004" y="3457143"/>
            <a:ext cx="628571" cy="628571"/>
            <a:chOff x="10708004" y="3457143"/>
            <a:chExt cx="628571" cy="6285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708004" y="3457143"/>
              <a:ext cx="628571" cy="628571"/>
              <a:chOff x="10708004" y="3457143"/>
              <a:chExt cx="628571" cy="62857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708004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43117" y="3509664"/>
              <a:ext cx="576380" cy="61179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19523" y="4291257"/>
            <a:ext cx="1931796" cy="51824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03582" y="4794421"/>
            <a:ext cx="2783730" cy="74176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31417" y="3771429"/>
            <a:ext cx="3295872" cy="3922150"/>
            <a:chOff x="13231417" y="3771429"/>
            <a:chExt cx="3295872" cy="392215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01408" y="1828281"/>
              <a:ext cx="6591744" cy="784430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231417" y="3771429"/>
              <a:ext cx="3295872" cy="39221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62515" y="3457143"/>
            <a:ext cx="628571" cy="628571"/>
            <a:chOff x="14562515" y="3457143"/>
            <a:chExt cx="628571" cy="62857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562515" y="3457143"/>
              <a:ext cx="628571" cy="628571"/>
              <a:chOff x="14562515" y="3457143"/>
              <a:chExt cx="628571" cy="62857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562515" y="3457143"/>
                <a:ext cx="628571" cy="62857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607151" y="3509664"/>
              <a:ext cx="576380" cy="61179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843854" y="4291257"/>
            <a:ext cx="1931796" cy="51824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327912" y="4794421"/>
            <a:ext cx="2783721" cy="74176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63910" y="8837618"/>
            <a:ext cx="7353551" cy="43811"/>
            <a:chOff x="1763910" y="8837618"/>
            <a:chExt cx="7353551" cy="4381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0800000">
              <a:off x="1763910" y="8837618"/>
              <a:ext cx="7353551" cy="4381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144763" y="8628855"/>
            <a:ext cx="7550244" cy="4130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569083" y="8704679"/>
            <a:ext cx="286313" cy="272228"/>
            <a:chOff x="9569083" y="8704679"/>
            <a:chExt cx="286313" cy="27222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569083" y="8704679"/>
              <a:ext cx="286313" cy="272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127" y="190476"/>
            <a:ext cx="17866667" cy="9904762"/>
            <a:chOff x="184127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4127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11827" y="916215"/>
            <a:ext cx="1024606" cy="500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266" y="931015"/>
            <a:ext cx="2541882" cy="471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7571" y="4057668"/>
            <a:ext cx="1031210" cy="11426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31244" y="4140726"/>
            <a:ext cx="1722701" cy="8635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4927" y="2150765"/>
            <a:ext cx="4995631" cy="8055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0477" y="1744118"/>
            <a:ext cx="2921967" cy="5065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98242" y="4481932"/>
            <a:ext cx="8400000" cy="70422"/>
            <a:chOff x="6998242" y="4481932"/>
            <a:chExt cx="8400000" cy="704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998242" y="4481932"/>
              <a:ext cx="8400000" cy="704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7863" y="3763877"/>
            <a:ext cx="1462722" cy="1462722"/>
            <a:chOff x="6217863" y="3763877"/>
            <a:chExt cx="1462722" cy="14627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17863" y="3763877"/>
              <a:ext cx="1462722" cy="14627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6419" y="3763877"/>
            <a:ext cx="1462722" cy="1462722"/>
            <a:chOff x="8296419" y="3763877"/>
            <a:chExt cx="1462722" cy="14627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6419" y="3763877"/>
              <a:ext cx="1462722" cy="1462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4976" y="3763877"/>
            <a:ext cx="1462722" cy="1462722"/>
            <a:chOff x="10374976" y="3763877"/>
            <a:chExt cx="1462722" cy="14627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74976" y="3763877"/>
              <a:ext cx="1462722" cy="14627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53533" y="3763877"/>
            <a:ext cx="1462722" cy="1462722"/>
            <a:chOff x="12453533" y="3763877"/>
            <a:chExt cx="1462722" cy="14627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53533" y="3763877"/>
              <a:ext cx="1462722" cy="14627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32090" y="3763877"/>
            <a:ext cx="1462722" cy="1462722"/>
            <a:chOff x="14532090" y="3763877"/>
            <a:chExt cx="1462722" cy="14627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32090" y="3763877"/>
              <a:ext cx="1462722" cy="146272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67955" y="4307134"/>
            <a:ext cx="1158454" cy="35996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46512" y="4221420"/>
            <a:ext cx="1252997" cy="6317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15545" y="4193915"/>
            <a:ext cx="1347540" cy="64868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94102" y="4202372"/>
            <a:ext cx="1158454" cy="63176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85357" y="4193915"/>
            <a:ext cx="1347540" cy="64868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27571" y="6159610"/>
            <a:ext cx="1031210" cy="114260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231244" y="6242668"/>
            <a:ext cx="1722701" cy="8635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998242" y="6583874"/>
            <a:ext cx="8400000" cy="70422"/>
            <a:chOff x="6998242" y="6583874"/>
            <a:chExt cx="8400000" cy="704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6998242" y="6583874"/>
              <a:ext cx="8400000" cy="704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17863" y="5865819"/>
            <a:ext cx="1462722" cy="1462722"/>
            <a:chOff x="6217863" y="5865819"/>
            <a:chExt cx="1462722" cy="146272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17863" y="5865819"/>
              <a:ext cx="1462722" cy="14627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96419" y="5865819"/>
            <a:ext cx="1462722" cy="1462722"/>
            <a:chOff x="8296419" y="5865819"/>
            <a:chExt cx="1462722" cy="146272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96419" y="5865819"/>
              <a:ext cx="1462722" cy="14627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74976" y="5865819"/>
            <a:ext cx="1462722" cy="1462722"/>
            <a:chOff x="10374976" y="5865819"/>
            <a:chExt cx="1462722" cy="146272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74976" y="5865819"/>
              <a:ext cx="1462722" cy="14627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53533" y="5865819"/>
            <a:ext cx="1462722" cy="1462722"/>
            <a:chOff x="12453533" y="5865819"/>
            <a:chExt cx="1462722" cy="146272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453533" y="5865819"/>
              <a:ext cx="1462722" cy="14627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532090" y="5865819"/>
            <a:ext cx="1462722" cy="1462722"/>
            <a:chOff x="14532090" y="5865819"/>
            <a:chExt cx="1462722" cy="146272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532090" y="5865819"/>
              <a:ext cx="1462722" cy="146272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267955" y="6409076"/>
            <a:ext cx="1158454" cy="35995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346512" y="6323361"/>
            <a:ext cx="1252997" cy="63176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15545" y="6295876"/>
            <a:ext cx="1347540" cy="64865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494102" y="6304314"/>
            <a:ext cx="1158454" cy="63177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585357" y="6295876"/>
            <a:ext cx="1347540" cy="64865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202740" y="4429134"/>
            <a:ext cx="676625" cy="164817"/>
            <a:chOff x="5202740" y="4429134"/>
            <a:chExt cx="676625" cy="16481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0800000">
              <a:off x="5202740" y="4429134"/>
              <a:ext cx="676625" cy="1648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202740" y="6531076"/>
            <a:ext cx="676625" cy="164817"/>
            <a:chOff x="5202740" y="6531076"/>
            <a:chExt cx="676625" cy="16481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0800000">
              <a:off x="5202740" y="6531076"/>
              <a:ext cx="676625" cy="164817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3020851" y="8262670"/>
            <a:ext cx="11377625" cy="41543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113283" y="8024470"/>
            <a:ext cx="14115288" cy="43811"/>
            <a:chOff x="2113283" y="8024470"/>
            <a:chExt cx="14115288" cy="4381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2113283" y="8024470"/>
              <a:ext cx="14115288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127" y="190476"/>
            <a:ext cx="17866667" cy="9904762"/>
            <a:chOff x="184127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4127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1800000"/>
            <a:ext cx="8133333" cy="7266693"/>
            <a:chOff x="9142857" y="1800000"/>
            <a:chExt cx="8133333" cy="72666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142857" y="8200026"/>
              <a:ext cx="8132258" cy="860136"/>
              <a:chOff x="9142857" y="8200026"/>
              <a:chExt cx="8132258" cy="8601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42857" y="8200026"/>
                <a:ext cx="8132258" cy="86013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760265" y="1800000"/>
              <a:ext cx="4664970" cy="6841109"/>
              <a:chOff x="10760265" y="1800000"/>
              <a:chExt cx="4664970" cy="68411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60265" y="1800000"/>
                <a:ext cx="4664970" cy="6841109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11827" y="916215"/>
            <a:ext cx="1024606" cy="5009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266" y="931015"/>
            <a:ext cx="2541882" cy="4715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45323" y="1045404"/>
            <a:ext cx="204592" cy="198495"/>
            <a:chOff x="16145323" y="1045404"/>
            <a:chExt cx="204592" cy="1984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5323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6420" y="4144317"/>
            <a:ext cx="2573977" cy="4955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82134" y="4731827"/>
            <a:ext cx="5457111" cy="12611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85944" y="6285288"/>
            <a:ext cx="5246254" cy="42871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29530" y="7534379"/>
            <a:ext cx="1730635" cy="4025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18324" y="7605806"/>
            <a:ext cx="286313" cy="272228"/>
            <a:chOff x="2118324" y="7605806"/>
            <a:chExt cx="286313" cy="2722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8324" y="7605806"/>
              <a:ext cx="286313" cy="27222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29530" y="8011943"/>
            <a:ext cx="2386682" cy="4025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18324" y="8083369"/>
            <a:ext cx="286313" cy="272228"/>
            <a:chOff x="2118324" y="8083369"/>
            <a:chExt cx="286313" cy="27222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8324" y="8083369"/>
              <a:ext cx="286313" cy="27222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97352" y="7534379"/>
            <a:ext cx="2599178" cy="4025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86146" y="7605806"/>
            <a:ext cx="286313" cy="272228"/>
            <a:chOff x="5386146" y="7605806"/>
            <a:chExt cx="286313" cy="2722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86146" y="7605806"/>
              <a:ext cx="286313" cy="27222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97352" y="8011943"/>
            <a:ext cx="1265254" cy="4025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86146" y="8083369"/>
            <a:ext cx="286313" cy="272228"/>
            <a:chOff x="5386146" y="8083369"/>
            <a:chExt cx="286313" cy="27222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86146" y="8083369"/>
              <a:ext cx="286313" cy="27222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05250" y="2474574"/>
            <a:ext cx="4188765" cy="8055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67890" y="2048880"/>
            <a:ext cx="2212862" cy="50651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14031" y="7715099"/>
            <a:ext cx="2498838" cy="3630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75988" y="99870"/>
            <a:ext cx="3113649" cy="16642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190476"/>
            <a:ext cx="7409524" cy="9879497"/>
            <a:chOff x="209524" y="190476"/>
            <a:chExt cx="7409524" cy="98794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76"/>
              <a:ext cx="7409524" cy="9879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028" y="190476"/>
            <a:ext cx="17866667" cy="9904762"/>
            <a:chOff x="211028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11028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28" y="206573"/>
            <a:ext cx="17863659" cy="3980952"/>
            <a:chOff x="211028" y="206573"/>
            <a:chExt cx="17863659" cy="39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028" y="206573"/>
              <a:ext cx="17863659" cy="39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7310" y="2693618"/>
            <a:ext cx="4316100" cy="10498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9049" y="2077782"/>
            <a:ext cx="2722767" cy="590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7217" y="4848316"/>
            <a:ext cx="3971355" cy="4152657"/>
            <a:chOff x="3757217" y="4848316"/>
            <a:chExt cx="3971355" cy="41526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5249" y="4692129"/>
              <a:ext cx="2232632" cy="178743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0982" y="6272049"/>
              <a:ext cx="2297481" cy="60505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988466" y="7356124"/>
              <a:ext cx="3740105" cy="355547"/>
              <a:chOff x="3988466" y="7356124"/>
              <a:chExt cx="3740105" cy="35554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79366" y="7318030"/>
                <a:ext cx="2874491" cy="453225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3988466" y="7434377"/>
                <a:ext cx="204592" cy="198495"/>
                <a:chOff x="3988466" y="7434377"/>
                <a:chExt cx="204592" cy="19849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88466" y="7434377"/>
                  <a:ext cx="204592" cy="1984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3988466" y="7922715"/>
              <a:ext cx="3740105" cy="355547"/>
              <a:chOff x="3988466" y="7922715"/>
              <a:chExt cx="3740105" cy="3555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379366" y="7884621"/>
                <a:ext cx="2874491" cy="453225"/>
              </a:xfrm>
              <a:prstGeom prst="rect">
                <a:avLst/>
              </a:prstGeom>
            </p:spPr>
          </p:pic>
          <p:grpSp>
            <p:nvGrpSpPr>
              <p:cNvPr id="1007" name="그룹 1007"/>
              <p:cNvGrpSpPr/>
              <p:nvPr/>
            </p:nvGrpSpPr>
            <p:grpSpPr>
              <a:xfrm>
                <a:off x="3988466" y="8000968"/>
                <a:ext cx="204592" cy="198495"/>
                <a:chOff x="3988466" y="8000968"/>
                <a:chExt cx="204592" cy="198495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988466" y="8000968"/>
                  <a:ext cx="204592" cy="1984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3988466" y="8481445"/>
              <a:ext cx="3740105" cy="355547"/>
              <a:chOff x="3988466" y="8481445"/>
              <a:chExt cx="3740105" cy="3555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379366" y="8443351"/>
                <a:ext cx="2874491" cy="453225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3988466" y="8559699"/>
                <a:ext cx="204592" cy="198495"/>
                <a:chOff x="3988466" y="8559699"/>
                <a:chExt cx="204592" cy="198495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988466" y="8559699"/>
                  <a:ext cx="204592" cy="1984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3757217" y="7800973"/>
              <a:ext cx="3630076" cy="43811"/>
              <a:chOff x="3757217" y="7800973"/>
              <a:chExt cx="3630076" cy="438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3757217" y="7800973"/>
                <a:ext cx="3630076" cy="4381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757217" y="8379067"/>
              <a:ext cx="3630076" cy="43811"/>
              <a:chOff x="3757217" y="8379067"/>
              <a:chExt cx="3630076" cy="4381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3757217" y="8379067"/>
                <a:ext cx="3630076" cy="4381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757217" y="8957162"/>
              <a:ext cx="3630076" cy="43811"/>
              <a:chOff x="3757217" y="8957162"/>
              <a:chExt cx="3630076" cy="4381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3757217" y="8957162"/>
                <a:ext cx="3630076" cy="43811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03479" y="4692130"/>
            <a:ext cx="2232632" cy="178743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79220" y="6272049"/>
            <a:ext cx="2297481" cy="5906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401712" y="7342236"/>
            <a:ext cx="3740105" cy="355547"/>
            <a:chOff x="7401712" y="7342236"/>
            <a:chExt cx="3740105" cy="3555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92612" y="7304141"/>
              <a:ext cx="2874491" cy="45322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7401712" y="7420489"/>
              <a:ext cx="204592" cy="198495"/>
              <a:chOff x="7401712" y="7420489"/>
              <a:chExt cx="204592" cy="19849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01712" y="7420489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401712" y="7908827"/>
            <a:ext cx="3740105" cy="355547"/>
            <a:chOff x="7401712" y="7908827"/>
            <a:chExt cx="3740105" cy="3555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92612" y="7870733"/>
              <a:ext cx="2874491" cy="453225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7401712" y="7987080"/>
              <a:ext cx="204592" cy="198495"/>
              <a:chOff x="7401712" y="7987080"/>
              <a:chExt cx="204592" cy="19849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401712" y="798708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7401712" y="8467557"/>
            <a:ext cx="3740105" cy="355547"/>
            <a:chOff x="7401712" y="8467557"/>
            <a:chExt cx="3740105" cy="35554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92612" y="8429463"/>
              <a:ext cx="2874491" cy="453225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7401712" y="8545810"/>
              <a:ext cx="204592" cy="198495"/>
              <a:chOff x="7401712" y="8545810"/>
              <a:chExt cx="204592" cy="19849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401712" y="854581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7228739" y="7787084"/>
            <a:ext cx="3630076" cy="43811"/>
            <a:chOff x="7228739" y="7787084"/>
            <a:chExt cx="3630076" cy="4381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7228739" y="7787084"/>
              <a:ext cx="3630076" cy="438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228739" y="8365179"/>
            <a:ext cx="3630076" cy="43811"/>
            <a:chOff x="7228739" y="8365179"/>
            <a:chExt cx="3630076" cy="4381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7228739" y="8365179"/>
              <a:ext cx="3630076" cy="4381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228739" y="8943273"/>
            <a:ext cx="3630076" cy="43811"/>
            <a:chOff x="7228739" y="8943273"/>
            <a:chExt cx="3630076" cy="4381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7228739" y="8943273"/>
              <a:ext cx="3630076" cy="4381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939216" y="7628571"/>
            <a:ext cx="2622857" cy="43811"/>
            <a:chOff x="5939216" y="7628571"/>
            <a:chExt cx="2622857" cy="4381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5939216" y="7628571"/>
              <a:ext cx="2622857" cy="4381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687805" y="4848314"/>
            <a:ext cx="3970282" cy="4147125"/>
            <a:chOff x="10687805" y="4848314"/>
            <a:chExt cx="3970282" cy="414712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0745010" y="4848314"/>
              <a:ext cx="3913078" cy="4147125"/>
              <a:chOff x="10745010" y="4848314"/>
              <a:chExt cx="3913078" cy="414712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219718" y="4692128"/>
                <a:ext cx="2251679" cy="1787432"/>
              </a:xfrm>
              <a:prstGeom prst="rect">
                <a:avLst/>
              </a:prstGeom>
            </p:spPr>
          </p:pic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695525" y="6266516"/>
                <a:ext cx="2297481" cy="605052"/>
              </a:xfrm>
              <a:prstGeom prst="rect">
                <a:avLst/>
              </a:prstGeom>
            </p:spPr>
          </p:pic>
          <p:grpSp>
            <p:nvGrpSpPr>
              <p:cNvPr id="1025" name="그룹 1025"/>
              <p:cNvGrpSpPr/>
              <p:nvPr/>
            </p:nvGrpSpPr>
            <p:grpSpPr>
              <a:xfrm>
                <a:off x="10917982" y="7350591"/>
                <a:ext cx="3740105" cy="355547"/>
                <a:chOff x="10917982" y="7350591"/>
                <a:chExt cx="3740105" cy="355547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1308882" y="7312496"/>
                  <a:ext cx="2874491" cy="453225"/>
                </a:xfrm>
                <a:prstGeom prst="rect">
                  <a:avLst/>
                </a:prstGeom>
              </p:spPr>
            </p:pic>
            <p:grpSp>
              <p:nvGrpSpPr>
                <p:cNvPr id="1026" name="그룹 1026"/>
                <p:cNvGrpSpPr/>
                <p:nvPr/>
              </p:nvGrpSpPr>
              <p:grpSpPr>
                <a:xfrm>
                  <a:off x="10917982" y="7428844"/>
                  <a:ext cx="204592" cy="198495"/>
                  <a:chOff x="10917982" y="7428844"/>
                  <a:chExt cx="204592" cy="198495"/>
                </a:xfrm>
              </p:grpSpPr>
              <p:pic>
                <p:nvPicPr>
                  <p:cNvPr id="80" name="Object 79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>
                    <a:off x="10917982" y="7428844"/>
                    <a:ext cx="204592" cy="19849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7" name="그룹 1027"/>
              <p:cNvGrpSpPr/>
              <p:nvPr/>
            </p:nvGrpSpPr>
            <p:grpSpPr>
              <a:xfrm>
                <a:off x="10917982" y="7917182"/>
                <a:ext cx="3740105" cy="355547"/>
                <a:chOff x="10917982" y="7917182"/>
                <a:chExt cx="3740105" cy="355547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1308882" y="7879088"/>
                  <a:ext cx="2874491" cy="453225"/>
                </a:xfrm>
                <a:prstGeom prst="rect">
                  <a:avLst/>
                </a:prstGeom>
              </p:spPr>
            </p:pic>
            <p:grpSp>
              <p:nvGrpSpPr>
                <p:cNvPr id="1028" name="그룹 1028"/>
                <p:cNvGrpSpPr/>
                <p:nvPr/>
              </p:nvGrpSpPr>
              <p:grpSpPr>
                <a:xfrm>
                  <a:off x="10917982" y="7995435"/>
                  <a:ext cx="204592" cy="198495"/>
                  <a:chOff x="10917982" y="7995435"/>
                  <a:chExt cx="204592" cy="198495"/>
                </a:xfrm>
              </p:grpSpPr>
              <p:pic>
                <p:nvPicPr>
                  <p:cNvPr id="86" name="Object 85"/>
                  <p:cNvPicPr>
                    <a:picLocks noChangeAspect="1"/>
                  </p:cNvPicPr>
                  <p:nvPr/>
                </p:nvPicPr>
                <p:blipFill>
                  <a:blip r:embed="rId34" cstate="print"/>
                  <a:stretch>
                    <a:fillRect/>
                  </a:stretch>
                </p:blipFill>
                <p:spPr>
                  <a:xfrm>
                    <a:off x="10917982" y="7995435"/>
                    <a:ext cx="204592" cy="19849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9" name="그룹 1029"/>
              <p:cNvGrpSpPr/>
              <p:nvPr/>
            </p:nvGrpSpPr>
            <p:grpSpPr>
              <a:xfrm>
                <a:off x="10917982" y="8475912"/>
                <a:ext cx="3740105" cy="355547"/>
                <a:chOff x="10917982" y="8475912"/>
                <a:chExt cx="3740105" cy="355547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1308882" y="8437818"/>
                  <a:ext cx="2874491" cy="453225"/>
                </a:xfrm>
                <a:prstGeom prst="rect">
                  <a:avLst/>
                </a:prstGeom>
              </p:spPr>
            </p:pic>
            <p:grpSp>
              <p:nvGrpSpPr>
                <p:cNvPr id="1030" name="그룹 1030"/>
                <p:cNvGrpSpPr/>
                <p:nvPr/>
              </p:nvGrpSpPr>
              <p:grpSpPr>
                <a:xfrm>
                  <a:off x="10917982" y="8554165"/>
                  <a:ext cx="204592" cy="198495"/>
                  <a:chOff x="10917982" y="8554165"/>
                  <a:chExt cx="204592" cy="198495"/>
                </a:xfrm>
              </p:grpSpPr>
              <p:pic>
                <p:nvPicPr>
                  <p:cNvPr id="92" name="Object 91"/>
                  <p:cNvPicPr>
                    <a:picLocks noChangeAspect="1"/>
                  </p:cNvPicPr>
                  <p:nvPr/>
                </p:nvPicPr>
                <p:blipFill>
                  <a:blip r:embed="rId36" cstate="print"/>
                  <a:stretch>
                    <a:fillRect/>
                  </a:stretch>
                </p:blipFill>
                <p:spPr>
                  <a:xfrm>
                    <a:off x="10917982" y="8554165"/>
                    <a:ext cx="204592" cy="19849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1" name="그룹 1031"/>
              <p:cNvGrpSpPr/>
              <p:nvPr/>
            </p:nvGrpSpPr>
            <p:grpSpPr>
              <a:xfrm>
                <a:off x="10745010" y="7795439"/>
                <a:ext cx="3630076" cy="43811"/>
                <a:chOff x="10745010" y="7795439"/>
                <a:chExt cx="3630076" cy="43811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 rot="-10800000">
                  <a:off x="10745010" y="7795439"/>
                  <a:ext cx="3630076" cy="43811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10745010" y="8373534"/>
                <a:ext cx="3630076" cy="43811"/>
                <a:chOff x="10745010" y="8373534"/>
                <a:chExt cx="3630076" cy="43811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 rot="-10800000">
                  <a:off x="10745010" y="8373534"/>
                  <a:ext cx="3630076" cy="43811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0745010" y="8951628"/>
                <a:ext cx="3630076" cy="43811"/>
                <a:chOff x="10745010" y="8951628"/>
                <a:chExt cx="3630076" cy="43811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 rot="-10800000">
                  <a:off x="10745010" y="8951628"/>
                  <a:ext cx="3630076" cy="438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4" name="그룹 1034"/>
            <p:cNvGrpSpPr/>
            <p:nvPr/>
          </p:nvGrpSpPr>
          <p:grpSpPr>
            <a:xfrm>
              <a:off x="9398282" y="7644226"/>
              <a:ext cx="2622857" cy="43811"/>
              <a:chOff x="9398282" y="7644226"/>
              <a:chExt cx="2622857" cy="43811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5400000">
                <a:off x="9398282" y="7644226"/>
                <a:ext cx="2622857" cy="43811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14315432" y="4848314"/>
            <a:ext cx="3970282" cy="4147125"/>
            <a:chOff x="14315432" y="4848314"/>
            <a:chExt cx="3970282" cy="4147125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4372637" y="4848314"/>
              <a:ext cx="3913078" cy="4147125"/>
              <a:chOff x="14372637" y="4848314"/>
              <a:chExt cx="3913078" cy="4147125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4847337" y="4692128"/>
                <a:ext cx="2232632" cy="1787432"/>
              </a:xfrm>
              <a:prstGeom prst="rect">
                <a:avLst/>
              </a:prstGeom>
            </p:spPr>
          </p:pic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4323144" y="6266516"/>
                <a:ext cx="2297481" cy="605052"/>
              </a:xfrm>
              <a:prstGeom prst="rect">
                <a:avLst/>
              </a:prstGeom>
            </p:spPr>
          </p:pic>
          <p:grpSp>
            <p:nvGrpSpPr>
              <p:cNvPr id="1037" name="그룹 1037"/>
              <p:cNvGrpSpPr/>
              <p:nvPr/>
            </p:nvGrpSpPr>
            <p:grpSpPr>
              <a:xfrm>
                <a:off x="14545609" y="7350591"/>
                <a:ext cx="3740105" cy="355547"/>
                <a:chOff x="14545609" y="7350591"/>
                <a:chExt cx="3740105" cy="355547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4936509" y="7312496"/>
                  <a:ext cx="2874491" cy="453225"/>
                </a:xfrm>
                <a:prstGeom prst="rect">
                  <a:avLst/>
                </a:prstGeom>
              </p:spPr>
            </p:pic>
            <p:grpSp>
              <p:nvGrpSpPr>
                <p:cNvPr id="1038" name="그룹 1038"/>
                <p:cNvGrpSpPr/>
                <p:nvPr/>
              </p:nvGrpSpPr>
              <p:grpSpPr>
                <a:xfrm>
                  <a:off x="14545609" y="7428844"/>
                  <a:ext cx="204592" cy="198495"/>
                  <a:chOff x="14545609" y="7428844"/>
                  <a:chExt cx="204592" cy="198495"/>
                </a:xfrm>
              </p:grpSpPr>
              <p:pic>
                <p:nvPicPr>
                  <p:cNvPr id="116" name="Object 115"/>
                  <p:cNvPicPr>
                    <a:picLocks noChangeAspect="1"/>
                  </p:cNvPicPr>
                  <p:nvPr/>
                </p:nvPicPr>
                <p:blipFill>
                  <a:blip r:embed="rId44" cstate="print"/>
                  <a:stretch>
                    <a:fillRect/>
                  </a:stretch>
                </p:blipFill>
                <p:spPr>
                  <a:xfrm>
                    <a:off x="14545609" y="7428844"/>
                    <a:ext cx="204592" cy="19849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39" name="그룹 1039"/>
              <p:cNvGrpSpPr/>
              <p:nvPr/>
            </p:nvGrpSpPr>
            <p:grpSpPr>
              <a:xfrm>
                <a:off x="14545609" y="7917182"/>
                <a:ext cx="3740105" cy="355547"/>
                <a:chOff x="14545609" y="7917182"/>
                <a:chExt cx="3740105" cy="355547"/>
              </a:xfrm>
            </p:grpSpPr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4936509" y="7879088"/>
                  <a:ext cx="2874491" cy="453225"/>
                </a:xfrm>
                <a:prstGeom prst="rect">
                  <a:avLst/>
                </a:prstGeom>
              </p:spPr>
            </p:pic>
            <p:grpSp>
              <p:nvGrpSpPr>
                <p:cNvPr id="1040" name="그룹 1040"/>
                <p:cNvGrpSpPr/>
                <p:nvPr/>
              </p:nvGrpSpPr>
              <p:grpSpPr>
                <a:xfrm>
                  <a:off x="14545609" y="7995435"/>
                  <a:ext cx="204592" cy="198495"/>
                  <a:chOff x="14545609" y="7995435"/>
                  <a:chExt cx="204592" cy="198495"/>
                </a:xfrm>
              </p:grpSpPr>
              <p:pic>
                <p:nvPicPr>
                  <p:cNvPr id="122" name="Object 121"/>
                  <p:cNvPicPr>
                    <a:picLocks noChangeAspect="1"/>
                  </p:cNvPicPr>
                  <p:nvPr/>
                </p:nvPicPr>
                <p:blipFill>
                  <a:blip r:embed="rId46" cstate="print"/>
                  <a:stretch>
                    <a:fillRect/>
                  </a:stretch>
                </p:blipFill>
                <p:spPr>
                  <a:xfrm>
                    <a:off x="14545609" y="7995435"/>
                    <a:ext cx="204592" cy="19849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1" name="그룹 1041"/>
              <p:cNvGrpSpPr/>
              <p:nvPr/>
            </p:nvGrpSpPr>
            <p:grpSpPr>
              <a:xfrm>
                <a:off x="14545609" y="8475912"/>
                <a:ext cx="3740105" cy="355547"/>
                <a:chOff x="14545609" y="8475912"/>
                <a:chExt cx="3740105" cy="355547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14936509" y="8437818"/>
                  <a:ext cx="2874491" cy="453225"/>
                </a:xfrm>
                <a:prstGeom prst="rect">
                  <a:avLst/>
                </a:prstGeom>
              </p:spPr>
            </p:pic>
            <p:grpSp>
              <p:nvGrpSpPr>
                <p:cNvPr id="1042" name="그룹 1042"/>
                <p:cNvGrpSpPr/>
                <p:nvPr/>
              </p:nvGrpSpPr>
              <p:grpSpPr>
                <a:xfrm>
                  <a:off x="14545609" y="8554165"/>
                  <a:ext cx="204592" cy="198495"/>
                  <a:chOff x="14545609" y="8554165"/>
                  <a:chExt cx="204592" cy="198495"/>
                </a:xfrm>
              </p:grpSpPr>
              <p:pic>
                <p:nvPicPr>
                  <p:cNvPr id="128" name="Object 127"/>
                  <p:cNvPicPr>
                    <a:picLocks noChangeAspect="1"/>
                  </p:cNvPicPr>
                  <p:nvPr/>
                </p:nvPicPr>
                <p:blipFill>
                  <a:blip r:embed="rId48" cstate="print"/>
                  <a:stretch>
                    <a:fillRect/>
                  </a:stretch>
                </p:blipFill>
                <p:spPr>
                  <a:xfrm>
                    <a:off x="14545609" y="8554165"/>
                    <a:ext cx="204592" cy="19849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3" name="그룹 1043"/>
              <p:cNvGrpSpPr/>
              <p:nvPr/>
            </p:nvGrpSpPr>
            <p:grpSpPr>
              <a:xfrm>
                <a:off x="14372637" y="7795439"/>
                <a:ext cx="3630076" cy="43811"/>
                <a:chOff x="14372637" y="7795439"/>
                <a:chExt cx="3630076" cy="43811"/>
              </a:xfrm>
            </p:grpSpPr>
            <p:pic>
              <p:nvPicPr>
                <p:cNvPr id="132" name="Object 131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 rot="-10800000">
                  <a:off x="14372637" y="7795439"/>
                  <a:ext cx="3630076" cy="43811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44"/>
              <p:cNvGrpSpPr/>
              <p:nvPr/>
            </p:nvGrpSpPr>
            <p:grpSpPr>
              <a:xfrm>
                <a:off x="14372637" y="8373534"/>
                <a:ext cx="3630076" cy="43811"/>
                <a:chOff x="14372637" y="8373534"/>
                <a:chExt cx="3630076" cy="43811"/>
              </a:xfrm>
            </p:grpSpPr>
            <p:pic>
              <p:nvPicPr>
                <p:cNvPr id="135" name="Object 134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 rot="-10800000">
                  <a:off x="14372637" y="8373534"/>
                  <a:ext cx="3630076" cy="43811"/>
                </a:xfrm>
                <a:prstGeom prst="rect">
                  <a:avLst/>
                </a:prstGeom>
              </p:spPr>
            </p:pic>
          </p:grpSp>
          <p:grpSp>
            <p:nvGrpSpPr>
              <p:cNvPr id="1045" name="그룹 1045"/>
              <p:cNvGrpSpPr/>
              <p:nvPr/>
            </p:nvGrpSpPr>
            <p:grpSpPr>
              <a:xfrm>
                <a:off x="14372637" y="8951628"/>
                <a:ext cx="3630076" cy="43811"/>
                <a:chOff x="14372637" y="8951628"/>
                <a:chExt cx="3630076" cy="43811"/>
              </a:xfrm>
            </p:grpSpPr>
            <p:pic>
              <p:nvPicPr>
                <p:cNvPr id="138" name="Object 137"/>
                <p:cNvPicPr>
                  <a:picLocks noChangeAspect="1"/>
                </p:cNvPicPr>
                <p:nvPr/>
              </p:nvPicPr>
              <p:blipFill>
                <a:blip r:embed="rId51" cstate="print"/>
                <a:stretch>
                  <a:fillRect/>
                </a:stretch>
              </p:blipFill>
              <p:spPr>
                <a:xfrm rot="-10800000">
                  <a:off x="14372637" y="8951628"/>
                  <a:ext cx="3630076" cy="438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6" name="그룹 1046"/>
            <p:cNvGrpSpPr/>
            <p:nvPr/>
          </p:nvGrpSpPr>
          <p:grpSpPr>
            <a:xfrm>
              <a:off x="13025909" y="7644226"/>
              <a:ext cx="2622857" cy="43811"/>
              <a:chOff x="13025909" y="7644226"/>
              <a:chExt cx="2622857" cy="43811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 rot="-5400000">
                <a:off x="13025909" y="7644226"/>
                <a:ext cx="2622857" cy="43811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211028" y="4848318"/>
            <a:ext cx="3913078" cy="4157760"/>
            <a:chOff x="211028" y="4848318"/>
            <a:chExt cx="3913078" cy="4157760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85768" y="4692131"/>
              <a:ext cx="2108822" cy="1787432"/>
            </a:xfrm>
            <a:prstGeom prst="rect">
              <a:avLst/>
            </a:prstGeom>
          </p:spPr>
        </p:pic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1505" y="6277154"/>
              <a:ext cx="2307005" cy="590681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384000" y="7361229"/>
              <a:ext cx="3740105" cy="355547"/>
              <a:chOff x="384000" y="7361229"/>
              <a:chExt cx="3740105" cy="355547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774900" y="7323135"/>
                <a:ext cx="2874491" cy="453225"/>
              </a:xfrm>
              <a:prstGeom prst="rect">
                <a:avLst/>
              </a:prstGeom>
            </p:spPr>
          </p:pic>
          <p:grpSp>
            <p:nvGrpSpPr>
              <p:cNvPr id="1049" name="그룹 1049"/>
              <p:cNvGrpSpPr/>
              <p:nvPr/>
            </p:nvGrpSpPr>
            <p:grpSpPr>
              <a:xfrm>
                <a:off x="384000" y="7439482"/>
                <a:ext cx="204592" cy="198495"/>
                <a:chOff x="384000" y="7439482"/>
                <a:chExt cx="204592" cy="198495"/>
              </a:xfrm>
            </p:grpSpPr>
            <p:pic>
              <p:nvPicPr>
                <p:cNvPr id="151" name="Object 150"/>
                <p:cNvPicPr>
                  <a:picLocks noChangeAspect="1"/>
                </p:cNvPicPr>
                <p:nvPr/>
              </p:nvPicPr>
              <p:blipFill>
                <a:blip r:embed="rId56" cstate="print"/>
                <a:stretch>
                  <a:fillRect/>
                </a:stretch>
              </p:blipFill>
              <p:spPr>
                <a:xfrm>
                  <a:off x="384000" y="7439482"/>
                  <a:ext cx="204592" cy="1984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384000" y="7927820"/>
              <a:ext cx="3740105" cy="355547"/>
              <a:chOff x="384000" y="7927820"/>
              <a:chExt cx="3740105" cy="355547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774900" y="7889726"/>
                <a:ext cx="2874491" cy="453225"/>
              </a:xfrm>
              <a:prstGeom prst="rect">
                <a:avLst/>
              </a:prstGeom>
            </p:spPr>
          </p:pic>
          <p:grpSp>
            <p:nvGrpSpPr>
              <p:cNvPr id="1051" name="그룹 1051"/>
              <p:cNvGrpSpPr/>
              <p:nvPr/>
            </p:nvGrpSpPr>
            <p:grpSpPr>
              <a:xfrm>
                <a:off x="384000" y="8006073"/>
                <a:ext cx="204592" cy="198495"/>
                <a:chOff x="384000" y="8006073"/>
                <a:chExt cx="204592" cy="198495"/>
              </a:xfrm>
            </p:grpSpPr>
            <p:pic>
              <p:nvPicPr>
                <p:cNvPr id="157" name="Object 156"/>
                <p:cNvPicPr>
                  <a:picLocks noChangeAspect="1"/>
                </p:cNvPicPr>
                <p:nvPr/>
              </p:nvPicPr>
              <p:blipFill>
                <a:blip r:embed="rId58" cstate="print"/>
                <a:stretch>
                  <a:fillRect/>
                </a:stretch>
              </p:blipFill>
              <p:spPr>
                <a:xfrm>
                  <a:off x="384000" y="8006073"/>
                  <a:ext cx="204592" cy="1984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2" name="그룹 1052"/>
            <p:cNvGrpSpPr/>
            <p:nvPr/>
          </p:nvGrpSpPr>
          <p:grpSpPr>
            <a:xfrm>
              <a:off x="384000" y="8486550"/>
              <a:ext cx="3740105" cy="355547"/>
              <a:chOff x="384000" y="8486550"/>
              <a:chExt cx="3740105" cy="355547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774900" y="8448456"/>
                <a:ext cx="2874491" cy="453225"/>
              </a:xfrm>
              <a:prstGeom prst="rect">
                <a:avLst/>
              </a:prstGeom>
            </p:spPr>
          </p:pic>
          <p:grpSp>
            <p:nvGrpSpPr>
              <p:cNvPr id="1053" name="그룹 1053"/>
              <p:cNvGrpSpPr/>
              <p:nvPr/>
            </p:nvGrpSpPr>
            <p:grpSpPr>
              <a:xfrm>
                <a:off x="384000" y="8564803"/>
                <a:ext cx="204592" cy="198495"/>
                <a:chOff x="384000" y="8564803"/>
                <a:chExt cx="204592" cy="198495"/>
              </a:xfrm>
            </p:grpSpPr>
            <p:pic>
              <p:nvPicPr>
                <p:cNvPr id="163" name="Object 162"/>
                <p:cNvPicPr>
                  <a:picLocks noChangeAspect="1"/>
                </p:cNvPicPr>
                <p:nvPr/>
              </p:nvPicPr>
              <p:blipFill>
                <a:blip r:embed="rId60" cstate="print"/>
                <a:stretch>
                  <a:fillRect/>
                </a:stretch>
              </p:blipFill>
              <p:spPr>
                <a:xfrm>
                  <a:off x="384000" y="8564803"/>
                  <a:ext cx="204592" cy="19849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4" name="그룹 1054"/>
            <p:cNvGrpSpPr/>
            <p:nvPr/>
          </p:nvGrpSpPr>
          <p:grpSpPr>
            <a:xfrm>
              <a:off x="211028" y="7806077"/>
              <a:ext cx="3630076" cy="43811"/>
              <a:chOff x="211028" y="7806077"/>
              <a:chExt cx="3630076" cy="43811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 rot="-10800000">
                <a:off x="211028" y="7806077"/>
                <a:ext cx="3630076" cy="43811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211028" y="8384172"/>
              <a:ext cx="3630076" cy="43811"/>
              <a:chOff x="211028" y="8384172"/>
              <a:chExt cx="3630076" cy="43811"/>
            </a:xfrm>
          </p:grpSpPr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 rot="-10800000">
                <a:off x="211028" y="8384172"/>
                <a:ext cx="3630076" cy="43811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211028" y="8962267"/>
              <a:ext cx="3630076" cy="43811"/>
              <a:chOff x="211028" y="8962267"/>
              <a:chExt cx="3630076" cy="43811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 rot="-10800000">
                <a:off x="211028" y="8962267"/>
                <a:ext cx="3630076" cy="43811"/>
              </a:xfrm>
              <a:prstGeom prst="rect">
                <a:avLst/>
              </a:prstGeom>
            </p:spPr>
          </p:pic>
        </p:grpSp>
      </p:grpSp>
      <p:grpSp>
        <p:nvGrpSpPr>
          <p:cNvPr id="1057" name="그룹 1057"/>
          <p:cNvGrpSpPr/>
          <p:nvPr/>
        </p:nvGrpSpPr>
        <p:grpSpPr>
          <a:xfrm>
            <a:off x="2423883" y="7668126"/>
            <a:ext cx="2622857" cy="43811"/>
            <a:chOff x="2423883" y="7668126"/>
            <a:chExt cx="2622857" cy="43811"/>
          </a:xfrm>
        </p:grpSpPr>
        <p:pic>
          <p:nvPicPr>
            <p:cNvPr id="177" name="Object 176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 rot="-5400000">
              <a:off x="2423883" y="7668126"/>
              <a:ext cx="2622857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2616" y="45734"/>
            <a:ext cx="5889655" cy="17205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28" y="190476"/>
            <a:ext cx="17866667" cy="9904762"/>
            <a:chOff x="211028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11028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8877" y="45668"/>
            <a:ext cx="5031322" cy="16919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7210" y="45734"/>
            <a:ext cx="7682493" cy="1701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7210" y="45734"/>
            <a:ext cx="7682493" cy="1701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9" y="350374"/>
            <a:ext cx="5163965" cy="8055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2022-05-23T18:04:31Z</dcterms:created>
  <dcterms:modified xsi:type="dcterms:W3CDTF">2022-05-23T18:04:31Z</dcterms:modified>
</cp:coreProperties>
</file>